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template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media/image1.png" ContentType="image/png"/>
  <Override PartName="/ppt/media/image2.png" ContentType="image/png"/>
  <Override PartName="/ppt/slides/slide1.xml" ContentType="application/vnd.openxmlformats-officedocument.presentationml.slide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</p:sldIdLst>
  <p:sldSz cx="12192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Click to edit the title text format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2375683A-2C7C-46FF-B06F-BEA56E5E6F3A}" type="slidenum">
              <a:rPr b="0" lang="en-US" sz="1200" spc="-1" strike="noStrike">
                <a:solidFill>
                  <a:srgbClr val="888888"/>
                </a:solidFill>
                <a:latin typeface="Calibri"/>
                <a:ea typeface="Calibri"/>
              </a:rPr>
              <a:t>&lt;number&gt;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Click to edit the title text format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en-US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5DF8DA04-0EA4-4B16-8557-0F64E9BDF53E}" type="slidenum">
              <a:rPr b="0" lang="en-US" sz="1200" spc="-1" strike="noStrike">
                <a:solidFill>
                  <a:srgbClr val="888888"/>
                </a:solidFill>
                <a:latin typeface="Calibri"/>
                <a:ea typeface="Calibri"/>
              </a:rPr>
              <a:t>&lt;number&gt;</a:t>
            </a:fld>
            <a:endParaRPr b="0" lang="en-US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0" y="0"/>
            <a:ext cx="12191760" cy="6856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3" name="TextShape 2"/>
          <p:cNvSpPr txBox="1"/>
          <p:nvPr/>
        </p:nvSpPr>
        <p:spPr>
          <a:xfrm>
            <a:off x="6914520" y="1288800"/>
            <a:ext cx="4545720" cy="159228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5100" spc="-1" strike="noStrike">
                <a:solidFill>
                  <a:srgbClr val="000000"/>
                </a:solidFill>
                <a:latin typeface="Calibri"/>
                <a:ea typeface="Calibri"/>
              </a:rPr>
              <a:t>Title</a:t>
            </a:r>
            <a:endParaRPr b="0" lang="en-US" sz="5100" spc="-1" strike="noStrike">
              <a:latin typeface="Arial"/>
            </a:endParaRPr>
          </a:p>
        </p:txBody>
      </p:sp>
      <p:sp>
        <p:nvSpPr>
          <p:cNvPr id="84" name="CustomShape 3"/>
          <p:cNvSpPr/>
          <p:nvPr/>
        </p:nvSpPr>
        <p:spPr>
          <a:xfrm flipH="1">
            <a:off x="0" y="0"/>
            <a:ext cx="1494000" cy="68576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" name="CustomShape 4"/>
          <p:cNvSpPr/>
          <p:nvPr/>
        </p:nvSpPr>
        <p:spPr>
          <a:xfrm>
            <a:off x="496800" y="392040"/>
            <a:ext cx="6009120" cy="601668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dist="127080" dir="5400000">
              <a:srgbClr val="000000">
                <a:alpha val="1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grpSp>
        <p:nvGrpSpPr>
          <p:cNvPr id="86" name="Group 5"/>
          <p:cNvGrpSpPr/>
          <p:nvPr/>
        </p:nvGrpSpPr>
        <p:grpSpPr>
          <a:xfrm>
            <a:off x="11460600" y="3154320"/>
            <a:ext cx="731160" cy="673200"/>
            <a:chOff x="11460600" y="3154320"/>
            <a:chExt cx="731160" cy="673200"/>
          </a:xfrm>
        </p:grpSpPr>
        <p:sp>
          <p:nvSpPr>
            <p:cNvPr id="87" name="CustomShape 6"/>
            <p:cNvSpPr/>
            <p:nvPr/>
          </p:nvSpPr>
          <p:spPr>
            <a:xfrm>
              <a:off x="1146060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8" name="CustomShape 7"/>
            <p:cNvSpPr/>
            <p:nvPr/>
          </p:nvSpPr>
          <p:spPr>
            <a:xfrm>
              <a:off x="1172844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9" name="CustomShape 8"/>
            <p:cNvSpPr/>
            <p:nvPr/>
          </p:nvSpPr>
          <p:spPr>
            <a:xfrm>
              <a:off x="1199628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0" name="CustomShape 9"/>
          <p:cNvSpPr/>
          <p:nvPr/>
        </p:nvSpPr>
        <p:spPr>
          <a:xfrm>
            <a:off x="7370280" y="3321720"/>
            <a:ext cx="3273480" cy="73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en-US" sz="3600" spc="-1" strike="noStrike">
                <a:solidFill>
                  <a:srgbClr val="000000"/>
                </a:solidFill>
                <a:latin typeface="Calibri"/>
                <a:ea typeface="Calibri"/>
              </a:rPr>
              <a:t>Name / call</a:t>
            </a:r>
            <a:endParaRPr b="0" lang="en-US" sz="3600" spc="-1" strike="noStrike">
              <a:latin typeface="Arial"/>
            </a:endParaRPr>
          </a:p>
        </p:txBody>
      </p:sp>
      <p:pic>
        <p:nvPicPr>
          <p:cNvPr id="91" name="" descr=""/>
          <p:cNvPicPr/>
          <p:nvPr/>
        </p:nvPicPr>
        <p:blipFill>
          <a:blip r:embed="rId1"/>
          <a:stretch/>
        </p:blipFill>
        <p:spPr>
          <a:xfrm>
            <a:off x="548640" y="457200"/>
            <a:ext cx="5913720" cy="590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838080" y="365040"/>
            <a:ext cx="10515240" cy="1325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endParaRPr b="0" lang="en-US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0" y="0"/>
            <a:ext cx="12191760" cy="6856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7" name="TextShape 2"/>
          <p:cNvSpPr txBox="1"/>
          <p:nvPr/>
        </p:nvSpPr>
        <p:spPr>
          <a:xfrm>
            <a:off x="6914520" y="1288800"/>
            <a:ext cx="4545720" cy="15922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5100" spc="-1" strike="noStrike">
                <a:solidFill>
                  <a:srgbClr val="000000"/>
                </a:solidFill>
                <a:latin typeface="Calibri"/>
                <a:ea typeface="Calibri"/>
              </a:rPr>
              <a:t>Questions and Answers </a:t>
            </a:r>
            <a:endParaRPr b="0" lang="en-US" sz="5100" spc="-1" strike="noStrike">
              <a:latin typeface="Arial"/>
            </a:endParaRPr>
          </a:p>
        </p:txBody>
      </p:sp>
      <p:sp>
        <p:nvSpPr>
          <p:cNvPr id="98" name="CustomShape 3"/>
          <p:cNvSpPr/>
          <p:nvPr/>
        </p:nvSpPr>
        <p:spPr>
          <a:xfrm flipH="1">
            <a:off x="0" y="0"/>
            <a:ext cx="1494000" cy="68576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9" name="CustomShape 4"/>
          <p:cNvSpPr/>
          <p:nvPr/>
        </p:nvSpPr>
        <p:spPr>
          <a:xfrm>
            <a:off x="496800" y="392040"/>
            <a:ext cx="6009120" cy="601668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dist="127080" dir="5400000">
              <a:srgbClr val="000000">
                <a:alpha val="1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grpSp>
        <p:nvGrpSpPr>
          <p:cNvPr id="100" name="Group 5"/>
          <p:cNvGrpSpPr/>
          <p:nvPr/>
        </p:nvGrpSpPr>
        <p:grpSpPr>
          <a:xfrm>
            <a:off x="11460600" y="3154320"/>
            <a:ext cx="731160" cy="673200"/>
            <a:chOff x="11460600" y="3154320"/>
            <a:chExt cx="731160" cy="673200"/>
          </a:xfrm>
        </p:grpSpPr>
        <p:sp>
          <p:nvSpPr>
            <p:cNvPr id="101" name="CustomShape 6"/>
            <p:cNvSpPr/>
            <p:nvPr/>
          </p:nvSpPr>
          <p:spPr>
            <a:xfrm>
              <a:off x="1146060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2" name="CustomShape 7"/>
            <p:cNvSpPr/>
            <p:nvPr/>
          </p:nvSpPr>
          <p:spPr>
            <a:xfrm>
              <a:off x="1172844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3" name="CustomShape 8"/>
            <p:cNvSpPr/>
            <p:nvPr/>
          </p:nvSpPr>
          <p:spPr>
            <a:xfrm>
              <a:off x="11996280" y="3154320"/>
              <a:ext cx="195480" cy="6732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04" name="CustomShape 9"/>
          <p:cNvSpPr/>
          <p:nvPr/>
        </p:nvSpPr>
        <p:spPr>
          <a:xfrm>
            <a:off x="7370280" y="3321720"/>
            <a:ext cx="3273480" cy="127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en-US" sz="3600" spc="-1" strike="noStrike">
                <a:solidFill>
                  <a:srgbClr val="000000"/>
                </a:solidFill>
                <a:latin typeface="Calibri"/>
                <a:ea typeface="Calibri"/>
              </a:rPr>
              <a:t>Beginning now</a:t>
            </a:r>
            <a:endParaRPr b="0" lang="en-US" sz="3600" spc="-1" strike="noStrike">
              <a:latin typeface="Arial"/>
            </a:endParaRPr>
          </a:p>
        </p:txBody>
      </p:sp>
      <p:pic>
        <p:nvPicPr>
          <p:cNvPr id="105" name="" descr=""/>
          <p:cNvPicPr/>
          <p:nvPr/>
        </p:nvPicPr>
        <p:blipFill>
          <a:blip r:embed="rId1"/>
          <a:stretch/>
        </p:blipFill>
        <p:spPr>
          <a:xfrm>
            <a:off x="548640" y="457200"/>
            <a:ext cx="5913720" cy="590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Application>LibreOffice/6.4.7.2$Linux_X86_64 LibreOffice_project/40$Build-2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2020-11-26T09:38:03Z</dcterms:created>
  <dc:creator>Rachel Pearson</dc:creator>
  <dc:description/>
  <dc:language>en</dc:language>
  <cp:lastModifiedBy/>
  <dcterms:modified xsi:type="dcterms:W3CDTF">2022-07-17T15:51:10Z</dcterms:modified>
  <cp:revision>2</cp:revision>
  <dc:subject/>
  <dc:title/>
</cp:coreProperties>
</file>